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2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1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3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E4E7C-F739-4E6B-8E8F-D630CF054A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C1F4-43EC-48DD-80D5-65D24C3AC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30" y="-63090"/>
            <a:ext cx="9997130" cy="6921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064D41-1899-4A9B-B778-2348AF636D2D}"/>
              </a:ext>
            </a:extLst>
          </p:cNvPr>
          <p:cNvSpPr/>
          <p:nvPr/>
        </p:nvSpPr>
        <p:spPr>
          <a:xfrm>
            <a:off x="2535258" y="3997492"/>
            <a:ext cx="821262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park at the Library Car Park. No parking will be permitted at the Station.</a:t>
            </a:r>
            <a:endParaRPr lang="en-GB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20302-1A12-478A-891B-3DE92C072AFD}"/>
              </a:ext>
            </a:extLst>
          </p:cNvPr>
          <p:cNvSpPr/>
          <p:nvPr/>
        </p:nvSpPr>
        <p:spPr>
          <a:xfrm>
            <a:off x="1929936" y="4903546"/>
            <a:ext cx="93485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note. Access to the School will be via the Primary Phase Entrance Only.</a:t>
            </a:r>
            <a:endParaRPr lang="en-GB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E9741-8E5B-4678-A548-95B3F90DBDD4}"/>
              </a:ext>
            </a:extLst>
          </p:cNvPr>
          <p:cNvSpPr/>
          <p:nvPr/>
        </p:nvSpPr>
        <p:spPr>
          <a:xfrm>
            <a:off x="3253155" y="2935663"/>
            <a:ext cx="63019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6.00pm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Ael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-y-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bryn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Community Centre Car Park</a:t>
            </a:r>
          </a:p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6.30pm </a:t>
            </a:r>
            <a:r>
              <a:rPr lang="en-US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Rhymney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Fire Station</a:t>
            </a:r>
          </a:p>
          <a:p>
            <a:endParaRPr 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7.00pm Community Centre Car Park,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Pontlottyn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7.30pm Idris Davies School Car Park,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Abertysswg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D6517E-CC53-4AB4-8401-18FB313EDBD7}"/>
              </a:ext>
            </a:extLst>
          </p:cNvPr>
          <p:cNvSpPr/>
          <p:nvPr/>
        </p:nvSpPr>
        <p:spPr>
          <a:xfrm>
            <a:off x="2497885" y="-128603"/>
            <a:ext cx="74081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GB" sz="4000" b="1" cap="none" spc="0" dirty="0">
                <a:ln/>
                <a:solidFill>
                  <a:srgbClr val="FF0000"/>
                </a:solidFill>
                <a:effectLst/>
              </a:rPr>
              <a:t>See Santa ride on the Fire Engine</a:t>
            </a:r>
          </a:p>
          <a:p>
            <a:pPr algn="r"/>
            <a:r>
              <a:rPr lang="en-GB" sz="4000" b="1" cap="none" spc="0" dirty="0">
                <a:ln/>
                <a:solidFill>
                  <a:srgbClr val="FF0000"/>
                </a:solidFill>
                <a:effectLst/>
              </a:rPr>
              <a:t>Monday 4</a:t>
            </a:r>
            <a:r>
              <a:rPr lang="en-GB" sz="4000" b="1" cap="none" spc="0" baseline="30000" dirty="0">
                <a:ln/>
                <a:solidFill>
                  <a:srgbClr val="FF0000"/>
                </a:solidFill>
                <a:effectLst/>
              </a:rPr>
              <a:t>th</a:t>
            </a:r>
            <a:r>
              <a:rPr lang="en-GB" sz="4000" b="1" cap="none" spc="0" dirty="0">
                <a:ln/>
                <a:solidFill>
                  <a:srgbClr val="FF0000"/>
                </a:solidFill>
                <a:effectLst/>
              </a:rPr>
              <a:t> December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8CAE3-7F2D-45FC-8BD3-3C47BBA2B39A}"/>
              </a:ext>
            </a:extLst>
          </p:cNvPr>
          <p:cNvSpPr/>
          <p:nvPr/>
        </p:nvSpPr>
        <p:spPr>
          <a:xfrm>
            <a:off x="2172119" y="5404627"/>
            <a:ext cx="75951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Organised by Rhymney Community Council</a:t>
            </a:r>
          </a:p>
          <a:p>
            <a:pPr algn="r"/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Supported by South Wales Fire Service</a:t>
            </a:r>
          </a:p>
          <a:p>
            <a:pPr algn="r"/>
            <a:r>
              <a:rPr lang="en-GB" b="1" dirty="0">
                <a:ln/>
                <a:solidFill>
                  <a:srgbClr val="FF0000"/>
                </a:solidFill>
              </a:rPr>
              <a:t>A bucket collection will be held for The Fire Fighters Charity</a:t>
            </a:r>
            <a:endParaRPr lang="en-GB" sz="1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8E9780-610A-4652-870F-BBF178A71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30" y="4626374"/>
            <a:ext cx="2249769" cy="2231626"/>
          </a:xfrm>
        </p:spPr>
      </p:pic>
    </p:spTree>
    <p:extLst>
      <p:ext uri="{BB962C8B-B14F-4D97-AF65-F5344CB8AC3E}">
        <p14:creationId xmlns:p14="http://schemas.microsoft.com/office/powerpoint/2010/main" val="240920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30" y="-63090"/>
            <a:ext cx="9997130" cy="69210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820302-1A12-478A-891B-3DE92C072AFD}"/>
              </a:ext>
            </a:extLst>
          </p:cNvPr>
          <p:cNvSpPr/>
          <p:nvPr/>
        </p:nvSpPr>
        <p:spPr>
          <a:xfrm>
            <a:off x="3320247" y="4941857"/>
            <a:ext cx="79582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Nodwch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gwelwch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yn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dda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Bydd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mynediad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i'r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Ysgol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trwy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Fynedfa'r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Cyfnod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Cynradd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yn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Unig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E9741-8E5B-4678-A548-95B3F90DBDD4}"/>
              </a:ext>
            </a:extLst>
          </p:cNvPr>
          <p:cNvSpPr/>
          <p:nvPr/>
        </p:nvSpPr>
        <p:spPr>
          <a:xfrm>
            <a:off x="3253155" y="2935663"/>
            <a:ext cx="63019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6.00pm </a:t>
            </a:r>
            <a:r>
              <a:rPr kumimoji="0" lang="cy-GB" altLang="en-US" sz="2000" b="1" i="0" u="none" strike="noStrike" cap="none" normalizeH="0" baseline="0" dirty="0">
                <a:ln>
                  <a:noFill/>
                </a:ln>
                <a:effectLst/>
              </a:rPr>
              <a:t>Maes Parcio Canolfan Gymunedol Ael-y-bryn</a:t>
            </a:r>
            <a:r>
              <a:rPr kumimoji="0" lang="cy-GB" altLang="en-US" sz="6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cy-GB" altLang="en-US" b="1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6.30pm </a:t>
            </a:r>
            <a:r>
              <a:rPr lang="en-US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Gorsaf</a:t>
            </a:r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Dân</a:t>
            </a:r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Rhymni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7.00pm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Maes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Parcio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Canolfan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Gymunedol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Pontlotyn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7.30pm </a:t>
            </a:r>
            <a:r>
              <a:rPr lang="es-E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Maes</a:t>
            </a:r>
            <a:r>
              <a:rPr lang="es-E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Parcio</a:t>
            </a:r>
            <a:r>
              <a:rPr lang="es-E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Ysgol</a:t>
            </a:r>
            <a:r>
              <a:rPr lang="es-E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Idris Davies, </a:t>
            </a:r>
            <a:r>
              <a:rPr lang="es-E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Abertyswg</a:t>
            </a:r>
            <a:endParaRPr lang="en-GB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D6517E-CC53-4AB4-8401-18FB313EDBD7}"/>
              </a:ext>
            </a:extLst>
          </p:cNvPr>
          <p:cNvSpPr/>
          <p:nvPr/>
        </p:nvSpPr>
        <p:spPr>
          <a:xfrm>
            <a:off x="2497885" y="-28540"/>
            <a:ext cx="74081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Gweld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Siôn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Corn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yn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reidio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ar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yr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Injan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Dân</a:t>
            </a:r>
            <a:endParaRPr lang="en-GB" sz="3200" b="1" cap="none" spc="0" dirty="0">
              <a:ln/>
              <a:solidFill>
                <a:srgbClr val="FF0000"/>
              </a:solidFill>
              <a:effectLst/>
            </a:endParaRPr>
          </a:p>
          <a:p>
            <a:pPr algn="r"/>
            <a:r>
              <a:rPr lang="en-GB" sz="4000" b="1" cap="none" spc="0" dirty="0" err="1">
                <a:ln/>
                <a:solidFill>
                  <a:srgbClr val="FF0000"/>
                </a:solidFill>
                <a:effectLst/>
              </a:rPr>
              <a:t>Dydd</a:t>
            </a:r>
            <a:r>
              <a:rPr lang="en-GB" sz="4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4000" b="1" cap="none" spc="0" dirty="0" err="1">
                <a:ln/>
                <a:solidFill>
                  <a:srgbClr val="FF0000"/>
                </a:solidFill>
                <a:effectLst/>
              </a:rPr>
              <a:t>Llun</a:t>
            </a:r>
            <a:r>
              <a:rPr lang="en-GB" sz="4000" b="1" cap="none" spc="0" dirty="0">
                <a:ln/>
                <a:solidFill>
                  <a:srgbClr val="FF0000"/>
                </a:solidFill>
                <a:effectLst/>
              </a:rPr>
              <a:t> 4 </a:t>
            </a:r>
            <a:r>
              <a:rPr lang="en-GB" sz="4000" b="1" cap="none" spc="0" dirty="0" err="1">
                <a:ln/>
                <a:solidFill>
                  <a:srgbClr val="FF0000"/>
                </a:solidFill>
                <a:effectLst/>
              </a:rPr>
              <a:t>Rhagfyr</a:t>
            </a:r>
            <a:r>
              <a:rPr lang="en-GB" sz="4000" b="1" cap="none" spc="0" dirty="0">
                <a:ln/>
                <a:solidFill>
                  <a:srgbClr val="FF0000"/>
                </a:solidFill>
                <a:effectLst/>
              </a:rPr>
              <a:t>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8CAE3-7F2D-45FC-8BD3-3C47BBA2B39A}"/>
              </a:ext>
            </a:extLst>
          </p:cNvPr>
          <p:cNvSpPr/>
          <p:nvPr/>
        </p:nvSpPr>
        <p:spPr>
          <a:xfrm>
            <a:off x="2172119" y="5404627"/>
            <a:ext cx="75951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Trefnir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gan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Gyngor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Cymuned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Rhymni</a:t>
            </a:r>
            <a:endParaRPr lang="en-GB" sz="3200" b="1" cap="none" spc="0" dirty="0">
              <a:ln/>
              <a:solidFill>
                <a:srgbClr val="FF0000"/>
              </a:solidFill>
              <a:effectLst/>
            </a:endParaRPr>
          </a:p>
          <a:p>
            <a:pPr algn="r"/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Cefnogir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gan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Wasanaeth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GB" sz="3200" b="1" cap="none" spc="0" dirty="0" err="1">
                <a:ln/>
                <a:solidFill>
                  <a:srgbClr val="FF0000"/>
                </a:solidFill>
                <a:effectLst/>
              </a:rPr>
              <a:t>Tân</a:t>
            </a:r>
            <a:r>
              <a:rPr lang="en-GB" sz="3200" b="1" cap="none" spc="0" dirty="0">
                <a:ln/>
                <a:solidFill>
                  <a:srgbClr val="FF0000"/>
                </a:solidFill>
                <a:effectLst/>
              </a:rPr>
              <a:t> De Cymru</a:t>
            </a:r>
          </a:p>
          <a:p>
            <a:pPr algn="r"/>
            <a:r>
              <a:rPr lang="en-GB" b="1" dirty="0" err="1">
                <a:ln/>
                <a:solidFill>
                  <a:srgbClr val="FF0000"/>
                </a:solidFill>
              </a:rPr>
              <a:t>Bydd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casgliad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bwced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yn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cael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ei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gynnal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ar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gyfer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Elusen</a:t>
            </a:r>
            <a:r>
              <a:rPr lang="en-GB" b="1" dirty="0">
                <a:ln/>
                <a:solidFill>
                  <a:srgbClr val="FF0000"/>
                </a:solidFill>
              </a:rPr>
              <a:t> y </a:t>
            </a:r>
            <a:r>
              <a:rPr lang="en-GB" b="1" dirty="0" err="1">
                <a:ln/>
                <a:solidFill>
                  <a:srgbClr val="FF0000"/>
                </a:solidFill>
              </a:rPr>
              <a:t>Diffoddwyr</a:t>
            </a:r>
            <a:r>
              <a:rPr lang="en-GB" b="1" dirty="0">
                <a:ln/>
                <a:solidFill>
                  <a:srgbClr val="FF0000"/>
                </a:solidFill>
              </a:rPr>
              <a:t> </a:t>
            </a:r>
            <a:r>
              <a:rPr lang="en-GB" b="1" dirty="0" err="1">
                <a:ln/>
                <a:solidFill>
                  <a:srgbClr val="FF0000"/>
                </a:solidFill>
              </a:rPr>
              <a:t>Tân</a:t>
            </a:r>
            <a:endParaRPr lang="en-GB" sz="16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8E9780-610A-4652-870F-BBF178A71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30" y="4626374"/>
            <a:ext cx="2249769" cy="2231626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E4ECAA-518D-5038-6F48-707520459504}"/>
              </a:ext>
            </a:extLst>
          </p:cNvPr>
          <p:cNvSpPr txBox="1"/>
          <p:nvPr/>
        </p:nvSpPr>
        <p:spPr>
          <a:xfrm>
            <a:off x="3320247" y="4019297"/>
            <a:ext cx="6447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Parciwch</a:t>
            </a:r>
            <a:r>
              <a:rPr lang="en-GB" sz="1400" dirty="0"/>
              <a:t> </a:t>
            </a:r>
            <a:r>
              <a:rPr lang="en-GB" sz="1400" dirty="0" err="1"/>
              <a:t>ym</a:t>
            </a:r>
            <a:r>
              <a:rPr lang="en-GB" sz="1400" dirty="0"/>
              <a:t> </a:t>
            </a:r>
            <a:r>
              <a:rPr lang="en-GB" sz="1400" dirty="0" err="1"/>
              <a:t>Maes</a:t>
            </a:r>
            <a:r>
              <a:rPr lang="en-GB" sz="1400" dirty="0"/>
              <a:t> </a:t>
            </a:r>
            <a:r>
              <a:rPr lang="en-GB" sz="1400" dirty="0" err="1"/>
              <a:t>Parcio'r</a:t>
            </a:r>
            <a:r>
              <a:rPr lang="en-GB" sz="1400" dirty="0"/>
              <a:t> </a:t>
            </a:r>
            <a:r>
              <a:rPr lang="en-GB" sz="1400" dirty="0" err="1"/>
              <a:t>Llyfrgell</a:t>
            </a:r>
            <a:r>
              <a:rPr lang="en-GB" sz="1400" dirty="0"/>
              <a:t> </a:t>
            </a:r>
            <a:r>
              <a:rPr lang="en-GB" sz="1400" dirty="0" err="1"/>
              <a:t>os</a:t>
            </a:r>
            <a:r>
              <a:rPr lang="en-GB" sz="1400" dirty="0"/>
              <a:t> </a:t>
            </a:r>
            <a:r>
              <a:rPr lang="en-GB" sz="1400" dirty="0" err="1"/>
              <a:t>gwelwch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dda</a:t>
            </a:r>
            <a:r>
              <a:rPr lang="en-GB" sz="1400" dirty="0"/>
              <a:t>. Ni </a:t>
            </a:r>
            <a:r>
              <a:rPr lang="en-GB" sz="1400" dirty="0" err="1"/>
              <a:t>chaniateir</a:t>
            </a:r>
            <a:r>
              <a:rPr lang="en-GB" sz="1400" dirty="0"/>
              <a:t> </a:t>
            </a:r>
            <a:r>
              <a:rPr lang="en-GB" sz="1400" dirty="0" err="1"/>
              <a:t>parcio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Orsaf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5119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187</Words>
  <Application>Microsoft Office PowerPoint</Application>
  <PresentationFormat>A4 Paper (210x297 mm)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Geraint Williams</dc:creator>
  <cp:lastModifiedBy>Geraint Williams</cp:lastModifiedBy>
  <cp:revision>15</cp:revision>
  <dcterms:created xsi:type="dcterms:W3CDTF">2016-09-09T22:00:25Z</dcterms:created>
  <dcterms:modified xsi:type="dcterms:W3CDTF">2023-11-01T21:39:00Z</dcterms:modified>
</cp:coreProperties>
</file>